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501384"/>
            <a:ext cx="689610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Amperaje de una PC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36678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El amperaje que requiere una PC dependerá del consumo de energía de sus componentes, como el procesador, la tarjeta gráfica, los discos duros y demás dispositivos. En general, una PC típica puede requerir entre 3 y 6 amperios.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356027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219" y="5363647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5339358"/>
            <a:ext cx="438912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Angel Alejandro Herrera Macias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702707"/>
            <a:ext cx="68503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Amperaje de un monitor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1841421"/>
            <a:ext cx="5110520" cy="315849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277564"/>
            <a:ext cx="4213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Consumo de energía eficiente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757982"/>
            <a:ext cx="511052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Los monitores modernos de tecnología LED tienen un bajo consumo de energía y pueden requerir entre 0.5 y 2 amperios, lo que los hace más eficientes en comparación con modelos más antiguos.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768" y="1841421"/>
            <a:ext cx="5110639" cy="315860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1768" y="5277683"/>
            <a:ext cx="511063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Control de brillo y ajustes de energía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7481768" y="6105287"/>
            <a:ext cx="511063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Los ajustes de brillo y los modos de ahorro de energía en los monitores pueden influir en el amperaje requerido, lo que permite una gestión más eficiente del consumo de energía.</a:t>
            </a:r>
            <a:endParaRPr lang="en-US" sz="1750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98878"/>
            <a:ext cx="7734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Amperaje de una impresora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44310" y="2526506"/>
            <a:ext cx="44410" cy="4204097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292780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8" name="Shape 4"/>
          <p:cNvSpPr/>
          <p:nvPr/>
        </p:nvSpPr>
        <p:spPr>
          <a:xfrm>
            <a:off x="916484" y="270009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105436" y="2741771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2748677"/>
            <a:ext cx="2537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Tipo de impresora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3229094"/>
            <a:ext cx="77510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Las impresoras láser tienden a requerir más amperaje que las impresoras de inyección de tinta debido al uso de tecnologías de fusión toner. El amperaje puede variar entre 2 y 8 amperios según el modelo.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514094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2C86"/>
          </a:solidFill>
          <a:ln/>
        </p:spPr>
      </p:sp>
      <p:sp>
        <p:nvSpPr>
          <p:cNvPr id="13" name="Shape 9"/>
          <p:cNvSpPr/>
          <p:nvPr/>
        </p:nvSpPr>
        <p:spPr>
          <a:xfrm>
            <a:off x="916484" y="49132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71146" y="495490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4961811"/>
            <a:ext cx="3108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Funciones adicionales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5442228"/>
            <a:ext cx="77510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Las impresoras multifunción que incluyen funciones de escaneo, copiado y fax tienden a consumir más amperaje que las impresoras estándar debido a la operación de múltiples componentes.</a:t>
            </a:r>
            <a:endParaRPr lang="en-US" sz="1750" dirty="0"/>
          </a:p>
        </p:txBody>
      </p:sp>
      <p:pic>
        <p:nvPicPr>
          <p:cNvPr id="1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95882"/>
            <a:ext cx="92430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Factores que afectan el amperaje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6081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26945" y="3649861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3684508"/>
            <a:ext cx="42976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Calidad y eficiencia energética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4164925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Dispositivos con calificaciones de eficiencia energética más altas tienden a requerir menos amperaje para funcionar, lo que puede ayudar a reducir el consumo de energía.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6081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552C8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0948" y="3649861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3684508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Estado y modo de funcionamiento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4512112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El amperaje necesario puede variar dependiendo de si el dispositivo se encuentra en funcionamiento activo, en modo de suspensión o apagado.</a:t>
            </a:r>
            <a:endParaRPr lang="en-US" sz="1750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55520"/>
            <a:ext cx="7269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Cálculo del amperaje total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505319"/>
            <a:ext cx="10554414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873"/>
              </a:lnSpc>
              <a:buNone/>
            </a:pPr>
            <a:r>
              <a:rPr lang="en-US" sz="787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12A</a:t>
            </a:r>
            <a:endParaRPr lang="en-US" sz="7873" dirty="0"/>
          </a:p>
        </p:txBody>
      </p:sp>
      <p:sp>
        <p:nvSpPr>
          <p:cNvPr id="6" name="Text 3"/>
          <p:cNvSpPr/>
          <p:nvPr/>
        </p:nvSpPr>
        <p:spPr>
          <a:xfrm>
            <a:off x="6204228" y="478286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Amperaje Total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263277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Sumando el amperaje requerido de la PC, el monitor y la impresora, el total puede variar entre 8 y 20 amperios dependiendo de los modelos y el uso previsto.</a:t>
            </a: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398865"/>
            <a:ext cx="92811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Conclusiones y recomendaciones</a:t>
            </a:r>
            <a:endParaRPr lang="en-US" sz="4374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426494"/>
            <a:ext cx="3518059" cy="8886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0163" y="3648432"/>
            <a:ext cx="307371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Optimización de Hardware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2260163" y="4476036"/>
            <a:ext cx="307371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Seleccionar componentes y dispositivos de bajo consumo energético puede reducir significativamente el amperaje requerido por un sistema informático.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6052" y="2426494"/>
            <a:ext cx="3518178" cy="8886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778222" y="3648432"/>
            <a:ext cx="307383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Considerar la Eficiencia</a:t>
            </a:r>
            <a:endParaRPr lang="en-US" sz="2187" dirty="0"/>
          </a:p>
        </p:txBody>
      </p:sp>
      <p:sp>
        <p:nvSpPr>
          <p:cNvPr id="12" name="Text 6"/>
          <p:cNvSpPr/>
          <p:nvPr/>
        </p:nvSpPr>
        <p:spPr>
          <a:xfrm>
            <a:off x="5778222" y="4476036"/>
            <a:ext cx="307383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 elegir equipos periféricos y opciones de ahorro de energía, es posible minimizar el amperaje total utilizado, lo que puede resultar en ahorros a largo plazo.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4229" y="2426494"/>
            <a:ext cx="3518178" cy="8886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296400" y="3648432"/>
            <a:ext cx="307383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Comprobación y Mantenimiento</a:t>
            </a:r>
            <a:endParaRPr lang="en-US" sz="2187" dirty="0"/>
          </a:p>
        </p:txBody>
      </p:sp>
      <p:sp>
        <p:nvSpPr>
          <p:cNvPr id="15" name="Text 8"/>
          <p:cNvSpPr/>
          <p:nvPr/>
        </p:nvSpPr>
        <p:spPr>
          <a:xfrm>
            <a:off x="9296400" y="4476036"/>
            <a:ext cx="307383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Regularmente verificar el amperaje en uso y mantener los dispositivos optimizados puede ser fundamental para la gestión eficiente del consumo de energía.</a:t>
            </a:r>
            <a:endParaRPr lang="en-US" sz="1750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2024-01-27T23:42:06Z</dcterms:created>
  <dcterms:modified xsi:type="dcterms:W3CDTF">2024-01-27T23:42:06Z</dcterms:modified>
</cp:coreProperties>
</file>